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57" r:id="rId9"/>
    <p:sldId id="269" r:id="rId10"/>
    <p:sldId id="270" r:id="rId11"/>
    <p:sldId id="264" r:id="rId12"/>
    <p:sldId id="265" r:id="rId13"/>
    <p:sldId id="267" r:id="rId14"/>
    <p:sldId id="266" r:id="rId15"/>
    <p:sldId id="274" r:id="rId16"/>
    <p:sldId id="268" r:id="rId17"/>
    <p:sldId id="275" r:id="rId18"/>
    <p:sldId id="271" r:id="rId19"/>
    <p:sldId id="272" r:id="rId20"/>
    <p:sldId id="273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10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93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42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74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1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80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85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288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1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91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82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491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639C1-5C97-D744-AEE5-114F4E6356C0}" type="datetimeFigureOut">
              <a:rPr lang="en-US" smtClean="0"/>
              <a:t>7/17/13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4392C-A86A-0242-AC2E-426024AA9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029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it-dig/appinventor-sources" TargetMode="External"/><Relationship Id="rId3" Type="http://schemas.openxmlformats.org/officeDocument/2006/relationships/hyperlink" Target="http://dig.csail.mit.edu/2013/QCRI-DIG-projec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92879"/>
            <a:ext cx="7772400" cy="1470025"/>
          </a:xfrm>
        </p:spPr>
        <p:txBody>
          <a:bodyPr/>
          <a:lstStyle/>
          <a:p>
            <a:r>
              <a:rPr lang="en-US" dirty="0" smtClean="0"/>
              <a:t>Linked Data Connections in App Inventor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1325" y="3886200"/>
            <a:ext cx="7592969" cy="1752600"/>
          </a:xfrm>
        </p:spPr>
        <p:txBody>
          <a:bodyPr/>
          <a:lstStyle/>
          <a:p>
            <a:r>
              <a:rPr lang="en-US" dirty="0" err="1" smtClean="0"/>
              <a:t>Lalana</a:t>
            </a:r>
            <a:r>
              <a:rPr lang="en-US" dirty="0" smtClean="0"/>
              <a:t> </a:t>
            </a:r>
            <a:r>
              <a:rPr lang="en-US" dirty="0" err="1" smtClean="0"/>
              <a:t>Kagal</a:t>
            </a:r>
            <a:r>
              <a:rPr lang="en-US" dirty="0" smtClean="0"/>
              <a:t>, Evan Patton, Fuming Shih, and </a:t>
            </a:r>
            <a:r>
              <a:rPr lang="en-US" b="1" dirty="0" smtClean="0"/>
              <a:t>Oshani Seneviratne</a:t>
            </a:r>
          </a:p>
          <a:p>
            <a:r>
              <a:rPr lang="en-US" b="1" dirty="0" smtClean="0"/>
              <a:t>(</a:t>
            </a:r>
            <a:r>
              <a:rPr lang="en-US" b="1" dirty="0" err="1" smtClean="0"/>
              <a:t>oshani@mit.edu</a:t>
            </a:r>
            <a:r>
              <a:rPr lang="en-US" b="1" dirty="0" smtClean="0"/>
              <a:t>)</a:t>
            </a:r>
            <a:endParaRPr lang="en-US" b="1" dirty="0"/>
          </a:p>
        </p:txBody>
      </p:sp>
      <p:pic>
        <p:nvPicPr>
          <p:cNvPr id="4" name="Picture 3" descr="csai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47" y="0"/>
            <a:ext cx="2723634" cy="1435714"/>
          </a:xfrm>
          <a:prstGeom prst="rect">
            <a:avLst/>
          </a:prstGeom>
        </p:spPr>
      </p:pic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858" y="153110"/>
            <a:ext cx="1856013" cy="96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82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work with linked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consume: </a:t>
            </a:r>
          </a:p>
          <a:p>
            <a:pPr lvl="1"/>
            <a:r>
              <a:rPr lang="en-US" dirty="0" smtClean="0"/>
              <a:t>Query using SPARQL</a:t>
            </a:r>
          </a:p>
          <a:p>
            <a:pPr lvl="1"/>
            <a:endParaRPr lang="en-US" dirty="0"/>
          </a:p>
          <a:p>
            <a:r>
              <a:rPr lang="en-US" dirty="0" smtClean="0"/>
              <a:t>To produce:</a:t>
            </a:r>
          </a:p>
          <a:p>
            <a:pPr lvl="1"/>
            <a:r>
              <a:rPr lang="en-US" dirty="0" smtClean="0"/>
              <a:t>Create “triples” and/or “graph” structures using Resource Description Framework (RDF)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697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Our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 linked data to App Inventor</a:t>
            </a:r>
          </a:p>
          <a:p>
            <a:endParaRPr lang="en-US" dirty="0" smtClean="0"/>
          </a:p>
          <a:p>
            <a:r>
              <a:rPr lang="en-US" dirty="0" smtClean="0"/>
              <a:t>Hide the complexity of RDF, SPARQL when developing mobile apps</a:t>
            </a:r>
          </a:p>
        </p:txBody>
      </p:sp>
    </p:spTree>
    <p:extLst>
      <p:ext uri="{BB962C8B-B14F-4D97-AF65-F5344CB8AC3E}">
        <p14:creationId xmlns:p14="http://schemas.microsoft.com/office/powerpoint/2010/main" val="3532940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App Inventor Components</a:t>
            </a:r>
            <a:endParaRPr lang="en-US" dirty="0"/>
          </a:p>
        </p:txBody>
      </p:sp>
      <p:pic>
        <p:nvPicPr>
          <p:cNvPr id="5" name="Picture 4" descr="semanticweb_grouping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852" y="2387732"/>
            <a:ext cx="5378288" cy="297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384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SemanticForm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new app inventor layout</a:t>
            </a:r>
          </a:p>
          <a:p>
            <a:r>
              <a:rPr lang="en-US" dirty="0" smtClean="0"/>
              <a:t>Creates an RDF model based the contents in the </a:t>
            </a:r>
            <a:r>
              <a:rPr lang="en-US" dirty="0"/>
              <a:t>f</a:t>
            </a:r>
            <a:r>
              <a:rPr lang="en-US" dirty="0" smtClean="0"/>
              <a:t>orm</a:t>
            </a:r>
          </a:p>
          <a:p>
            <a:r>
              <a:rPr lang="en-US" dirty="0" smtClean="0"/>
              <a:t>Can create more complex structures with nested forms</a:t>
            </a:r>
          </a:p>
          <a:p>
            <a:r>
              <a:rPr lang="en-US" dirty="0" smtClean="0"/>
              <a:t>The form can mint new URIs using their contents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739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SemanticWeb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Provides methods for:</a:t>
            </a:r>
          </a:p>
          <a:p>
            <a:pPr lvl="1"/>
            <a:r>
              <a:rPr lang="en-US" dirty="0" smtClean="0"/>
              <a:t>Reading RDF</a:t>
            </a:r>
          </a:p>
          <a:p>
            <a:pPr lvl="1"/>
            <a:r>
              <a:rPr lang="en-US" dirty="0" smtClean="0"/>
              <a:t>Storing and manipulating RDF on the device</a:t>
            </a:r>
          </a:p>
          <a:p>
            <a:pPr lvl="1"/>
            <a:r>
              <a:rPr lang="en-US" dirty="0" smtClean="0"/>
              <a:t>Writing out an RDF model to a triple store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25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emantic_web_component_methods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37257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560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SemanticWebListPicker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Extends the List Picker component</a:t>
            </a:r>
          </a:p>
          <a:p>
            <a:r>
              <a:rPr lang="en-US" dirty="0" smtClean="0"/>
              <a:t>Auto-populates contents from a triple store</a:t>
            </a:r>
          </a:p>
        </p:txBody>
      </p:sp>
    </p:spTree>
    <p:extLst>
      <p:ext uri="{BB962C8B-B14F-4D97-AF65-F5344CB8AC3E}">
        <p14:creationId xmlns:p14="http://schemas.microsoft.com/office/powerpoint/2010/main" val="2095556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uto_comple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638"/>
            <a:ext cx="9144000" cy="606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699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dirty="0" err="1" smtClean="0"/>
              <a:t>MatchApp</a:t>
            </a:r>
            <a:r>
              <a:rPr lang="en-US" dirty="0" smtClean="0"/>
              <a:t>” Demo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mobile application that can be easily built using disaster scenarios</a:t>
            </a:r>
          </a:p>
          <a:p>
            <a:r>
              <a:rPr lang="en-US" dirty="0" smtClean="0"/>
              <a:t>Donors can input information about donations</a:t>
            </a:r>
          </a:p>
          <a:p>
            <a:r>
              <a:rPr lang="en-US" dirty="0" smtClean="0"/>
              <a:t>People in the disaster areas can search for those resources and request them via Twitter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617" y="4653524"/>
            <a:ext cx="1868914" cy="186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65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us out!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Source Code:</a:t>
            </a:r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https://github.com/mit-dig/appinventor-sources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DIY Mobile App Development for Disaster Management</a:t>
            </a:r>
            <a:endParaRPr lang="en-US" dirty="0" smtClean="0">
              <a:hlinkClick r:id="rId3"/>
            </a:endParaRPr>
          </a:p>
          <a:p>
            <a:pPr marL="0" indent="0">
              <a:buNone/>
            </a:pPr>
            <a:r>
              <a:rPr lang="en-US" dirty="0" smtClean="0">
                <a:hlinkClick r:id="rId3"/>
              </a:rPr>
              <a:t>http://dig.csail.mit.edu/2013/QCRI-DIG-project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5204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 Data</a:t>
            </a:r>
            <a:endParaRPr lang="en-US" dirty="0"/>
          </a:p>
        </p:txBody>
      </p:sp>
      <p:pic>
        <p:nvPicPr>
          <p:cNvPr id="4" name="Picture 3" descr="lod-cloud_color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19" y="1173839"/>
            <a:ext cx="8686800" cy="572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318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081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 Data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2007 </a:t>
            </a:r>
            <a:r>
              <a:rPr lang="en-US" dirty="0" smtClean="0">
                <a:sym typeface="Wingdings"/>
              </a:rPr>
              <a:t> 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510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lod-cloud-200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100"/>
            <a:ext cx="9144000" cy="65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53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lod-cloud-20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0"/>
            <a:ext cx="88649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607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d-cloud-20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97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lod-cloud-20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500"/>
            <a:ext cx="9144000" cy="595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919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d-cloud_1000p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598" y="593864"/>
            <a:ext cx="9297555" cy="612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16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Linked Data?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Enormous wealth of open data</a:t>
            </a:r>
          </a:p>
          <a:p>
            <a:endParaRPr lang="en-US" dirty="0" smtClean="0"/>
          </a:p>
          <a:p>
            <a:r>
              <a:rPr lang="en-US" dirty="0" smtClean="0"/>
              <a:t>Uniform Resource Identifiers (URIs) enable interconnections between datasets, unlike data in traditional 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74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263</Words>
  <Application>Microsoft Macintosh PowerPoint</Application>
  <PresentationFormat>On-screen Show (4:3)</PresentationFormat>
  <Paragraphs>48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Linked Data Connections in App Inventor</vt:lpstr>
      <vt:lpstr>Linked Data</vt:lpstr>
      <vt:lpstr>Linked Data Evolution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use Linked Data? </vt:lpstr>
      <vt:lpstr>How to work with linked data?</vt:lpstr>
      <vt:lpstr>Our goals</vt:lpstr>
      <vt:lpstr>The App Inventor Components</vt:lpstr>
      <vt:lpstr>SemanticForm</vt:lpstr>
      <vt:lpstr>SemanticWeb</vt:lpstr>
      <vt:lpstr>PowerPoint Presentation</vt:lpstr>
      <vt:lpstr>SemanticWebListPicker</vt:lpstr>
      <vt:lpstr>PowerPoint Presentation</vt:lpstr>
      <vt:lpstr>“MatchApp” Demo </vt:lpstr>
      <vt:lpstr>Check us out!</vt:lpstr>
      <vt:lpstr>Thank You!</vt:lpstr>
    </vt:vector>
  </TitlesOfParts>
  <Company>DIG, CSAIL, MIT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Linked Data Connections in App Inventor</dc:title>
  <dc:creator>Oshani Seneviratne</dc:creator>
  <cp:lastModifiedBy>Oshani Seneviratne</cp:lastModifiedBy>
  <cp:revision>15</cp:revision>
  <dcterms:created xsi:type="dcterms:W3CDTF">2013-07-17T13:20:03Z</dcterms:created>
  <dcterms:modified xsi:type="dcterms:W3CDTF">2013-07-17T15:47:39Z</dcterms:modified>
</cp:coreProperties>
</file>

<file path=docProps/thumbnail.jpeg>
</file>